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E8FA9-514E-4ABD-AADA-52F9C11CBAE0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F3AFE3-E108-4A2D-81CB-9CAE2396FFA4}">
      <dgm:prSet phldrT="[Text]" custT="1"/>
      <dgm:spPr/>
      <dgm:t>
        <a:bodyPr/>
        <a:lstStyle/>
        <a:p>
          <a:pPr algn="ctr"/>
          <a:r>
            <a:rPr lang="en-US" sz="2400" dirty="0" smtClean="0"/>
            <a:t>Collecting used clothes from households</a:t>
          </a:r>
          <a:endParaRPr lang="en-US" sz="2400" dirty="0"/>
        </a:p>
      </dgm:t>
    </dgm:pt>
    <dgm:pt modelId="{91A0E47F-3FC2-450B-92F5-FE1B8C236383}" type="parTrans" cxnId="{8EE86C13-A881-4776-9A37-F19C7874BA7F}">
      <dgm:prSet/>
      <dgm:spPr/>
      <dgm:t>
        <a:bodyPr/>
        <a:lstStyle/>
        <a:p>
          <a:endParaRPr lang="en-US"/>
        </a:p>
      </dgm:t>
    </dgm:pt>
    <dgm:pt modelId="{69C1A91F-E596-48B7-86DE-841C3A65803A}" type="sibTrans" cxnId="{8EE86C13-A881-4776-9A37-F19C7874BA7F}">
      <dgm:prSet/>
      <dgm:spPr/>
      <dgm:t>
        <a:bodyPr/>
        <a:lstStyle/>
        <a:p>
          <a:endParaRPr lang="en-US"/>
        </a:p>
      </dgm:t>
    </dgm:pt>
    <dgm:pt modelId="{E9A8A26D-F3F0-4712-B936-2AB9BAA7946A}">
      <dgm:prSet phldrT="[Text]"/>
      <dgm:spPr/>
      <dgm:t>
        <a:bodyPr/>
        <a:lstStyle/>
        <a:p>
          <a:pPr algn="ctr"/>
          <a:r>
            <a:rPr lang="en-US" dirty="0" smtClean="0"/>
            <a:t>Categorizing the collected clothes by material</a:t>
          </a:r>
          <a:endParaRPr lang="en-US" dirty="0"/>
        </a:p>
      </dgm:t>
    </dgm:pt>
    <dgm:pt modelId="{55567363-CA48-4AA0-8BE9-001F22DAC79F}" type="parTrans" cxnId="{4A943A06-AF16-4B01-A4E9-164A21CA734A}">
      <dgm:prSet/>
      <dgm:spPr/>
      <dgm:t>
        <a:bodyPr/>
        <a:lstStyle/>
        <a:p>
          <a:endParaRPr lang="en-US"/>
        </a:p>
      </dgm:t>
    </dgm:pt>
    <dgm:pt modelId="{ECD0839F-043B-44C0-AA7B-1BBD94585CEE}" type="sibTrans" cxnId="{4A943A06-AF16-4B01-A4E9-164A21CA734A}">
      <dgm:prSet/>
      <dgm:spPr/>
      <dgm:t>
        <a:bodyPr/>
        <a:lstStyle/>
        <a:p>
          <a:endParaRPr lang="en-US"/>
        </a:p>
      </dgm:t>
    </dgm:pt>
    <dgm:pt modelId="{E574FF5F-4994-479D-AC64-5B6DA1737028}">
      <dgm:prSet phldrT="[Text]"/>
      <dgm:spPr/>
      <dgm:t>
        <a:bodyPr/>
        <a:lstStyle/>
        <a:p>
          <a:pPr algn="ctr"/>
          <a:r>
            <a:rPr lang="en-US" dirty="0" smtClean="0"/>
            <a:t>Cut out uniform sized pieces of the cloth</a:t>
          </a:r>
          <a:endParaRPr lang="en-US" dirty="0"/>
        </a:p>
      </dgm:t>
    </dgm:pt>
    <dgm:pt modelId="{4A6346EB-1A2D-4000-9036-A6BE2A163708}" type="parTrans" cxnId="{D46BD13C-BD5E-4DBA-8AC0-79B2B2673E17}">
      <dgm:prSet/>
      <dgm:spPr/>
      <dgm:t>
        <a:bodyPr/>
        <a:lstStyle/>
        <a:p>
          <a:endParaRPr lang="en-US"/>
        </a:p>
      </dgm:t>
    </dgm:pt>
    <dgm:pt modelId="{BF56FFB4-70A5-444E-9A89-5943DCED7603}" type="sibTrans" cxnId="{D46BD13C-BD5E-4DBA-8AC0-79B2B2673E17}">
      <dgm:prSet/>
      <dgm:spPr/>
      <dgm:t>
        <a:bodyPr/>
        <a:lstStyle/>
        <a:p>
          <a:endParaRPr lang="en-US"/>
        </a:p>
      </dgm:t>
    </dgm:pt>
    <dgm:pt modelId="{7891F6DE-0F75-4AAD-BBB1-48EFB7DF824B}">
      <dgm:prSet phldrT="[Text]"/>
      <dgm:spPr/>
      <dgm:t>
        <a:bodyPr/>
        <a:lstStyle/>
        <a:p>
          <a:pPr algn="ctr"/>
          <a:r>
            <a:rPr lang="en-US" dirty="0" smtClean="0"/>
            <a:t>Clean and Condition the cloths </a:t>
          </a:r>
          <a:endParaRPr lang="en-US" dirty="0"/>
        </a:p>
      </dgm:t>
    </dgm:pt>
    <dgm:pt modelId="{1639DADD-64D2-4E19-99C3-E1B1612508A1}" type="parTrans" cxnId="{64B31A4A-A9A7-4F9C-9D1E-49BC1FC5B1D1}">
      <dgm:prSet/>
      <dgm:spPr/>
      <dgm:t>
        <a:bodyPr/>
        <a:lstStyle/>
        <a:p>
          <a:endParaRPr lang="en-US"/>
        </a:p>
      </dgm:t>
    </dgm:pt>
    <dgm:pt modelId="{20F80B30-456F-4117-8818-49DEB3722ADB}" type="sibTrans" cxnId="{64B31A4A-A9A7-4F9C-9D1E-49BC1FC5B1D1}">
      <dgm:prSet/>
      <dgm:spPr/>
      <dgm:t>
        <a:bodyPr/>
        <a:lstStyle/>
        <a:p>
          <a:endParaRPr lang="en-US"/>
        </a:p>
      </dgm:t>
    </dgm:pt>
    <dgm:pt modelId="{F3D0B68E-A29C-4A98-ACBA-8CA5D02D9178}">
      <dgm:prSet phldrT="[Text]"/>
      <dgm:spPr/>
      <dgm:t>
        <a:bodyPr/>
        <a:lstStyle/>
        <a:p>
          <a:pPr algn="ctr"/>
          <a:r>
            <a:rPr lang="en-US" dirty="0" smtClean="0"/>
            <a:t>Packaging and sale</a:t>
          </a:r>
          <a:endParaRPr lang="en-US" dirty="0"/>
        </a:p>
      </dgm:t>
    </dgm:pt>
    <dgm:pt modelId="{B2905577-F92F-4D20-A3D9-39C396B36FC9}" type="parTrans" cxnId="{0BC15438-0D6E-4134-B2B8-B69FAB8751A3}">
      <dgm:prSet/>
      <dgm:spPr/>
      <dgm:t>
        <a:bodyPr/>
        <a:lstStyle/>
        <a:p>
          <a:endParaRPr lang="en-US"/>
        </a:p>
      </dgm:t>
    </dgm:pt>
    <dgm:pt modelId="{04335042-07F4-4CDE-8CD8-245BA3948AF2}" type="sibTrans" cxnId="{0BC15438-0D6E-4134-B2B8-B69FAB8751A3}">
      <dgm:prSet/>
      <dgm:spPr/>
      <dgm:t>
        <a:bodyPr/>
        <a:lstStyle/>
        <a:p>
          <a:endParaRPr lang="en-US"/>
        </a:p>
      </dgm:t>
    </dgm:pt>
    <dgm:pt modelId="{97F127CA-71BD-44EB-B16B-E305E8DE2F6C}" type="pres">
      <dgm:prSet presAssocID="{E2FE8FA9-514E-4ABD-AADA-52F9C11CBAE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9CE94-D948-45FA-97DD-E765B6A079D6}" type="pres">
      <dgm:prSet presAssocID="{E2FE8FA9-514E-4ABD-AADA-52F9C11CBAE0}" presName="dummyMaxCanvas" presStyleCnt="0">
        <dgm:presLayoutVars/>
      </dgm:prSet>
      <dgm:spPr/>
    </dgm:pt>
    <dgm:pt modelId="{5E4236B1-3688-4517-AAFE-C8BEB9084A4D}" type="pres">
      <dgm:prSet presAssocID="{E2FE8FA9-514E-4ABD-AADA-52F9C11CBAE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E1275-4C7F-4136-8D36-1050C5A96A56}" type="pres">
      <dgm:prSet presAssocID="{E2FE8FA9-514E-4ABD-AADA-52F9C11CBAE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F8DFC-EB74-470E-A049-72C93A69DA35}" type="pres">
      <dgm:prSet presAssocID="{E2FE8FA9-514E-4ABD-AADA-52F9C11CBAE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0D897-E848-47EC-BB61-A3FA3E99FA97}" type="pres">
      <dgm:prSet presAssocID="{E2FE8FA9-514E-4ABD-AADA-52F9C11CBAE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E0C41-FD5E-4199-A300-2BD897CE704B}" type="pres">
      <dgm:prSet presAssocID="{E2FE8FA9-514E-4ABD-AADA-52F9C11CBAE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0A0C2-252F-48DE-8A07-20B64E73FB23}" type="pres">
      <dgm:prSet presAssocID="{E2FE8FA9-514E-4ABD-AADA-52F9C11CBAE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B9239-C8EB-4610-B9EE-802EDD5D7C98}" type="pres">
      <dgm:prSet presAssocID="{E2FE8FA9-514E-4ABD-AADA-52F9C11CBAE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3F06E-B044-444A-8EC0-019ECD3D4B39}" type="pres">
      <dgm:prSet presAssocID="{E2FE8FA9-514E-4ABD-AADA-52F9C11CBAE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9B10D-D631-459F-98D3-2CC4726D5274}" type="pres">
      <dgm:prSet presAssocID="{E2FE8FA9-514E-4ABD-AADA-52F9C11CBAE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5FA48-97A5-45FC-BDEF-76CF309F3E7A}" type="pres">
      <dgm:prSet presAssocID="{E2FE8FA9-514E-4ABD-AADA-52F9C11CBAE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A35E6-D6D7-468A-A699-8DE323DC4A78}" type="pres">
      <dgm:prSet presAssocID="{E2FE8FA9-514E-4ABD-AADA-52F9C11CBAE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E1823-5A14-4D0B-BF5E-BF03340479C7}" type="pres">
      <dgm:prSet presAssocID="{E2FE8FA9-514E-4ABD-AADA-52F9C11CBAE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AA19D-7853-4C08-913A-C2AC612090FD}" type="pres">
      <dgm:prSet presAssocID="{E2FE8FA9-514E-4ABD-AADA-52F9C11CBAE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F25D1-8E28-4A51-B63E-FB50B542D6CA}" type="pres">
      <dgm:prSet presAssocID="{E2FE8FA9-514E-4ABD-AADA-52F9C11CBAE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9F3BB8-AC16-4534-8AC2-86BF54761788}" type="presOf" srcId="{20F80B30-456F-4117-8818-49DEB3722ADB}" destId="{8249B10D-D631-459F-98D3-2CC4726D5274}" srcOrd="0" destOrd="0" presId="urn:microsoft.com/office/officeart/2005/8/layout/vProcess5"/>
    <dgm:cxn modelId="{FDA687D6-89AE-42A7-A259-104D14E2E86F}" type="presOf" srcId="{E9A8A26D-F3F0-4712-B936-2AB9BAA7946A}" destId="{6BBA35E6-D6D7-468A-A699-8DE323DC4A78}" srcOrd="1" destOrd="0" presId="urn:microsoft.com/office/officeart/2005/8/layout/vProcess5"/>
    <dgm:cxn modelId="{E31E943D-4F16-44BD-A12D-F88030B020B3}" type="presOf" srcId="{69C1A91F-E596-48B7-86DE-841C3A65803A}" destId="{30D0A0C2-252F-48DE-8A07-20B64E73FB23}" srcOrd="0" destOrd="0" presId="urn:microsoft.com/office/officeart/2005/8/layout/vProcess5"/>
    <dgm:cxn modelId="{D46BD13C-BD5E-4DBA-8AC0-79B2B2673E17}" srcId="{E2FE8FA9-514E-4ABD-AADA-52F9C11CBAE0}" destId="{E574FF5F-4994-479D-AC64-5B6DA1737028}" srcOrd="2" destOrd="0" parTransId="{4A6346EB-1A2D-4000-9036-A6BE2A163708}" sibTransId="{BF56FFB4-70A5-444E-9A89-5943DCED7603}"/>
    <dgm:cxn modelId="{C4D724BB-80C9-4166-8BE5-68B8CF3601F2}" type="presOf" srcId="{E574FF5F-4994-479D-AC64-5B6DA1737028}" destId="{C23E1823-5A14-4D0B-BF5E-BF03340479C7}" srcOrd="1" destOrd="0" presId="urn:microsoft.com/office/officeart/2005/8/layout/vProcess5"/>
    <dgm:cxn modelId="{8351FEA9-6CCD-4040-BFEF-8CD72B71E898}" type="presOf" srcId="{E574FF5F-4994-479D-AC64-5B6DA1737028}" destId="{DEFF8DFC-EB74-470E-A049-72C93A69DA35}" srcOrd="0" destOrd="0" presId="urn:microsoft.com/office/officeart/2005/8/layout/vProcess5"/>
    <dgm:cxn modelId="{0BC15438-0D6E-4134-B2B8-B69FAB8751A3}" srcId="{E2FE8FA9-514E-4ABD-AADA-52F9C11CBAE0}" destId="{F3D0B68E-A29C-4A98-ACBA-8CA5D02D9178}" srcOrd="4" destOrd="0" parTransId="{B2905577-F92F-4D20-A3D9-39C396B36FC9}" sibTransId="{04335042-07F4-4CDE-8CD8-245BA3948AF2}"/>
    <dgm:cxn modelId="{9448DB6A-C6CD-4AB0-8600-027CA42017DF}" type="presOf" srcId="{BF56FFB4-70A5-444E-9A89-5943DCED7603}" destId="{0C73F06E-B044-444A-8EC0-019ECD3D4B39}" srcOrd="0" destOrd="0" presId="urn:microsoft.com/office/officeart/2005/8/layout/vProcess5"/>
    <dgm:cxn modelId="{9610F0D8-29D6-444F-993D-F2BF53729763}" type="presOf" srcId="{7891F6DE-0F75-4AAD-BBB1-48EFB7DF824B}" destId="{68D0D897-E848-47EC-BB61-A3FA3E99FA97}" srcOrd="0" destOrd="0" presId="urn:microsoft.com/office/officeart/2005/8/layout/vProcess5"/>
    <dgm:cxn modelId="{4A943A06-AF16-4B01-A4E9-164A21CA734A}" srcId="{E2FE8FA9-514E-4ABD-AADA-52F9C11CBAE0}" destId="{E9A8A26D-F3F0-4712-B936-2AB9BAA7946A}" srcOrd="1" destOrd="0" parTransId="{55567363-CA48-4AA0-8BE9-001F22DAC79F}" sibTransId="{ECD0839F-043B-44C0-AA7B-1BBD94585CEE}"/>
    <dgm:cxn modelId="{733842CD-B1F4-4F23-AD94-2394B652DF38}" type="presOf" srcId="{7891F6DE-0F75-4AAD-BBB1-48EFB7DF824B}" destId="{3B7AA19D-7853-4C08-913A-C2AC612090FD}" srcOrd="1" destOrd="0" presId="urn:microsoft.com/office/officeart/2005/8/layout/vProcess5"/>
    <dgm:cxn modelId="{64B31A4A-A9A7-4F9C-9D1E-49BC1FC5B1D1}" srcId="{E2FE8FA9-514E-4ABD-AADA-52F9C11CBAE0}" destId="{7891F6DE-0F75-4AAD-BBB1-48EFB7DF824B}" srcOrd="3" destOrd="0" parTransId="{1639DADD-64D2-4E19-99C3-E1B1612508A1}" sibTransId="{20F80B30-456F-4117-8818-49DEB3722ADB}"/>
    <dgm:cxn modelId="{8EE86C13-A881-4776-9A37-F19C7874BA7F}" srcId="{E2FE8FA9-514E-4ABD-AADA-52F9C11CBAE0}" destId="{CBF3AFE3-E108-4A2D-81CB-9CAE2396FFA4}" srcOrd="0" destOrd="0" parTransId="{91A0E47F-3FC2-450B-92F5-FE1B8C236383}" sibTransId="{69C1A91F-E596-48B7-86DE-841C3A65803A}"/>
    <dgm:cxn modelId="{A960F1E6-5247-4DD6-820A-1928ABDDFF63}" type="presOf" srcId="{F3D0B68E-A29C-4A98-ACBA-8CA5D02D9178}" destId="{688E0C41-FD5E-4199-A300-2BD897CE704B}" srcOrd="0" destOrd="0" presId="urn:microsoft.com/office/officeart/2005/8/layout/vProcess5"/>
    <dgm:cxn modelId="{6B1B5C0F-8971-475E-B28C-0506615C3778}" type="presOf" srcId="{CBF3AFE3-E108-4A2D-81CB-9CAE2396FFA4}" destId="{5E4236B1-3688-4517-AAFE-C8BEB9084A4D}" srcOrd="0" destOrd="0" presId="urn:microsoft.com/office/officeart/2005/8/layout/vProcess5"/>
    <dgm:cxn modelId="{F2F6FCEE-CA7D-42A9-927A-EDCE741B8FB0}" type="presOf" srcId="{ECD0839F-043B-44C0-AA7B-1BBD94585CEE}" destId="{CADB9239-C8EB-4610-B9EE-802EDD5D7C98}" srcOrd="0" destOrd="0" presId="urn:microsoft.com/office/officeart/2005/8/layout/vProcess5"/>
    <dgm:cxn modelId="{D16118CF-58A3-4E3B-8A9F-D14BC7742C21}" type="presOf" srcId="{CBF3AFE3-E108-4A2D-81CB-9CAE2396FFA4}" destId="{AB85FA48-97A5-45FC-BDEF-76CF309F3E7A}" srcOrd="1" destOrd="0" presId="urn:microsoft.com/office/officeart/2005/8/layout/vProcess5"/>
    <dgm:cxn modelId="{1A85C0E2-68F7-46B0-BF8D-30013A8EA9D1}" type="presOf" srcId="{F3D0B68E-A29C-4A98-ACBA-8CA5D02D9178}" destId="{01DF25D1-8E28-4A51-B63E-FB50B542D6CA}" srcOrd="1" destOrd="0" presId="urn:microsoft.com/office/officeart/2005/8/layout/vProcess5"/>
    <dgm:cxn modelId="{9563D4B7-4EC0-4653-ABA1-CF331AD89CB1}" type="presOf" srcId="{E2FE8FA9-514E-4ABD-AADA-52F9C11CBAE0}" destId="{97F127CA-71BD-44EB-B16B-E305E8DE2F6C}" srcOrd="0" destOrd="0" presId="urn:microsoft.com/office/officeart/2005/8/layout/vProcess5"/>
    <dgm:cxn modelId="{AF084FE8-7D78-4A17-A635-B4E8356572AC}" type="presOf" srcId="{E9A8A26D-F3F0-4712-B936-2AB9BAA7946A}" destId="{FD2E1275-4C7F-4136-8D36-1050C5A96A56}" srcOrd="0" destOrd="0" presId="urn:microsoft.com/office/officeart/2005/8/layout/vProcess5"/>
    <dgm:cxn modelId="{0A60160B-EB08-4118-8724-D4F4FB579950}" type="presParOf" srcId="{97F127CA-71BD-44EB-B16B-E305E8DE2F6C}" destId="{C179CE94-D948-45FA-97DD-E765B6A079D6}" srcOrd="0" destOrd="0" presId="urn:microsoft.com/office/officeart/2005/8/layout/vProcess5"/>
    <dgm:cxn modelId="{D00FD931-F0B1-4F06-8FAB-EB1826D63606}" type="presParOf" srcId="{97F127CA-71BD-44EB-B16B-E305E8DE2F6C}" destId="{5E4236B1-3688-4517-AAFE-C8BEB9084A4D}" srcOrd="1" destOrd="0" presId="urn:microsoft.com/office/officeart/2005/8/layout/vProcess5"/>
    <dgm:cxn modelId="{8561B75C-492F-4AE0-8D58-B978907C6E5E}" type="presParOf" srcId="{97F127CA-71BD-44EB-B16B-E305E8DE2F6C}" destId="{FD2E1275-4C7F-4136-8D36-1050C5A96A56}" srcOrd="2" destOrd="0" presId="urn:microsoft.com/office/officeart/2005/8/layout/vProcess5"/>
    <dgm:cxn modelId="{84A9FFF2-7BF4-4D37-8EC9-9BE61E035EED}" type="presParOf" srcId="{97F127CA-71BD-44EB-B16B-E305E8DE2F6C}" destId="{DEFF8DFC-EB74-470E-A049-72C93A69DA35}" srcOrd="3" destOrd="0" presId="urn:microsoft.com/office/officeart/2005/8/layout/vProcess5"/>
    <dgm:cxn modelId="{A1593FC4-4D0F-45D7-A3F8-0DE587852594}" type="presParOf" srcId="{97F127CA-71BD-44EB-B16B-E305E8DE2F6C}" destId="{68D0D897-E848-47EC-BB61-A3FA3E99FA97}" srcOrd="4" destOrd="0" presId="urn:microsoft.com/office/officeart/2005/8/layout/vProcess5"/>
    <dgm:cxn modelId="{A8EBDD47-57B6-4BB0-A64D-21ED0D8D9B34}" type="presParOf" srcId="{97F127CA-71BD-44EB-B16B-E305E8DE2F6C}" destId="{688E0C41-FD5E-4199-A300-2BD897CE704B}" srcOrd="5" destOrd="0" presId="urn:microsoft.com/office/officeart/2005/8/layout/vProcess5"/>
    <dgm:cxn modelId="{805876A7-9F1C-40CE-8690-2A306F1D1E02}" type="presParOf" srcId="{97F127CA-71BD-44EB-B16B-E305E8DE2F6C}" destId="{30D0A0C2-252F-48DE-8A07-20B64E73FB23}" srcOrd="6" destOrd="0" presId="urn:microsoft.com/office/officeart/2005/8/layout/vProcess5"/>
    <dgm:cxn modelId="{B00F4810-5D5C-4926-A40B-E91A786EBFD6}" type="presParOf" srcId="{97F127CA-71BD-44EB-B16B-E305E8DE2F6C}" destId="{CADB9239-C8EB-4610-B9EE-802EDD5D7C98}" srcOrd="7" destOrd="0" presId="urn:microsoft.com/office/officeart/2005/8/layout/vProcess5"/>
    <dgm:cxn modelId="{45A7AC8A-AC2C-4EF8-8D2C-24B36EF01058}" type="presParOf" srcId="{97F127CA-71BD-44EB-B16B-E305E8DE2F6C}" destId="{0C73F06E-B044-444A-8EC0-019ECD3D4B39}" srcOrd="8" destOrd="0" presId="urn:microsoft.com/office/officeart/2005/8/layout/vProcess5"/>
    <dgm:cxn modelId="{EF349170-AA8A-4315-91B0-20F30811CE3F}" type="presParOf" srcId="{97F127CA-71BD-44EB-B16B-E305E8DE2F6C}" destId="{8249B10D-D631-459F-98D3-2CC4726D5274}" srcOrd="9" destOrd="0" presId="urn:microsoft.com/office/officeart/2005/8/layout/vProcess5"/>
    <dgm:cxn modelId="{56D5C1B5-E440-4026-92DA-0D1E98412725}" type="presParOf" srcId="{97F127CA-71BD-44EB-B16B-E305E8DE2F6C}" destId="{AB85FA48-97A5-45FC-BDEF-76CF309F3E7A}" srcOrd="10" destOrd="0" presId="urn:microsoft.com/office/officeart/2005/8/layout/vProcess5"/>
    <dgm:cxn modelId="{D76E5BCE-A28C-4028-9CFF-992FA8958EC0}" type="presParOf" srcId="{97F127CA-71BD-44EB-B16B-E305E8DE2F6C}" destId="{6BBA35E6-D6D7-468A-A699-8DE323DC4A78}" srcOrd="11" destOrd="0" presId="urn:microsoft.com/office/officeart/2005/8/layout/vProcess5"/>
    <dgm:cxn modelId="{51624F6A-63BD-4901-8B03-57EEDA034324}" type="presParOf" srcId="{97F127CA-71BD-44EB-B16B-E305E8DE2F6C}" destId="{C23E1823-5A14-4D0B-BF5E-BF03340479C7}" srcOrd="12" destOrd="0" presId="urn:microsoft.com/office/officeart/2005/8/layout/vProcess5"/>
    <dgm:cxn modelId="{51BD99D7-6D2A-4441-B4AC-0FB0F8F09115}" type="presParOf" srcId="{97F127CA-71BD-44EB-B16B-E305E8DE2F6C}" destId="{3B7AA19D-7853-4C08-913A-C2AC612090FD}" srcOrd="13" destOrd="0" presId="urn:microsoft.com/office/officeart/2005/8/layout/vProcess5"/>
    <dgm:cxn modelId="{629903E2-759F-4C4B-AB4B-A02138246C18}" type="presParOf" srcId="{97F127CA-71BD-44EB-B16B-E305E8DE2F6C}" destId="{01DF25D1-8E28-4A51-B63E-FB50B542D6C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236B1-3688-4517-AAFE-C8BEB9084A4D}">
      <dsp:nvSpPr>
        <dsp:cNvPr id="0" name=""/>
        <dsp:cNvSpPr/>
      </dsp:nvSpPr>
      <dsp:spPr>
        <a:xfrm>
          <a:off x="0" y="0"/>
          <a:ext cx="6619160" cy="840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Collecting used clothes from households</a:t>
          </a:r>
          <a:endParaRPr lang="en-US" sz="2400" kern="1200" dirty="0"/>
        </a:p>
      </dsp:txBody>
      <dsp:txXfrm>
        <a:off x="24623" y="24623"/>
        <a:ext cx="5613644" cy="791430"/>
      </dsp:txXfrm>
    </dsp:sp>
    <dsp:sp modelId="{FD2E1275-4C7F-4136-8D36-1050C5A96A56}">
      <dsp:nvSpPr>
        <dsp:cNvPr id="0" name=""/>
        <dsp:cNvSpPr/>
      </dsp:nvSpPr>
      <dsp:spPr>
        <a:xfrm>
          <a:off x="494287" y="957437"/>
          <a:ext cx="6619160" cy="840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Categorizing the collected clothes by material</a:t>
          </a:r>
          <a:endParaRPr lang="en-US" sz="2300" kern="1200" dirty="0"/>
        </a:p>
      </dsp:txBody>
      <dsp:txXfrm>
        <a:off x="518910" y="982060"/>
        <a:ext cx="5529186" cy="791430"/>
      </dsp:txXfrm>
    </dsp:sp>
    <dsp:sp modelId="{DEFF8DFC-EB74-470E-A049-72C93A69DA35}">
      <dsp:nvSpPr>
        <dsp:cNvPr id="0" name=""/>
        <dsp:cNvSpPr/>
      </dsp:nvSpPr>
      <dsp:spPr>
        <a:xfrm>
          <a:off x="988575" y="1914874"/>
          <a:ext cx="6619160" cy="840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Cut out uniform sized pieces of the cloth</a:t>
          </a:r>
          <a:endParaRPr lang="en-US" sz="2300" kern="1200" dirty="0"/>
        </a:p>
      </dsp:txBody>
      <dsp:txXfrm>
        <a:off x="1013198" y="1939497"/>
        <a:ext cx="5529186" cy="791430"/>
      </dsp:txXfrm>
    </dsp:sp>
    <dsp:sp modelId="{68D0D897-E848-47EC-BB61-A3FA3E99FA97}">
      <dsp:nvSpPr>
        <dsp:cNvPr id="0" name=""/>
        <dsp:cNvSpPr/>
      </dsp:nvSpPr>
      <dsp:spPr>
        <a:xfrm>
          <a:off x="1482863" y="2872311"/>
          <a:ext cx="6619160" cy="840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Clean and Condition the cloths </a:t>
          </a:r>
          <a:endParaRPr lang="en-US" sz="2300" kern="1200" dirty="0"/>
        </a:p>
      </dsp:txBody>
      <dsp:txXfrm>
        <a:off x="1507486" y="2896934"/>
        <a:ext cx="5529186" cy="791430"/>
      </dsp:txXfrm>
    </dsp:sp>
    <dsp:sp modelId="{688E0C41-FD5E-4199-A300-2BD897CE704B}">
      <dsp:nvSpPr>
        <dsp:cNvPr id="0" name=""/>
        <dsp:cNvSpPr/>
      </dsp:nvSpPr>
      <dsp:spPr>
        <a:xfrm>
          <a:off x="1977151" y="3829748"/>
          <a:ext cx="6619160" cy="840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Packaging and sale</a:t>
          </a:r>
          <a:endParaRPr lang="en-US" sz="2300" kern="1200" dirty="0"/>
        </a:p>
      </dsp:txBody>
      <dsp:txXfrm>
        <a:off x="2001774" y="3854371"/>
        <a:ext cx="5529186" cy="791430"/>
      </dsp:txXfrm>
    </dsp:sp>
    <dsp:sp modelId="{30D0A0C2-252F-48DE-8A07-20B64E73FB23}">
      <dsp:nvSpPr>
        <dsp:cNvPr id="0" name=""/>
        <dsp:cNvSpPr/>
      </dsp:nvSpPr>
      <dsp:spPr>
        <a:xfrm>
          <a:off x="6072720" y="614160"/>
          <a:ext cx="546439" cy="546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195669" y="614160"/>
        <a:ext cx="300541" cy="411195"/>
      </dsp:txXfrm>
    </dsp:sp>
    <dsp:sp modelId="{CADB9239-C8EB-4610-B9EE-802EDD5D7C98}">
      <dsp:nvSpPr>
        <dsp:cNvPr id="0" name=""/>
        <dsp:cNvSpPr/>
      </dsp:nvSpPr>
      <dsp:spPr>
        <a:xfrm>
          <a:off x="6567008" y="1571598"/>
          <a:ext cx="546439" cy="546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689957" y="1571598"/>
        <a:ext cx="300541" cy="411195"/>
      </dsp:txXfrm>
    </dsp:sp>
    <dsp:sp modelId="{0C73F06E-B044-444A-8EC0-019ECD3D4B39}">
      <dsp:nvSpPr>
        <dsp:cNvPr id="0" name=""/>
        <dsp:cNvSpPr/>
      </dsp:nvSpPr>
      <dsp:spPr>
        <a:xfrm>
          <a:off x="7061296" y="2515023"/>
          <a:ext cx="546439" cy="546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184245" y="2515023"/>
        <a:ext cx="300541" cy="411195"/>
      </dsp:txXfrm>
    </dsp:sp>
    <dsp:sp modelId="{8249B10D-D631-459F-98D3-2CC4726D5274}">
      <dsp:nvSpPr>
        <dsp:cNvPr id="0" name=""/>
        <dsp:cNvSpPr/>
      </dsp:nvSpPr>
      <dsp:spPr>
        <a:xfrm>
          <a:off x="7555584" y="3481801"/>
          <a:ext cx="546439" cy="546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678533" y="3481801"/>
        <a:ext cx="300541" cy="411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8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01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44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16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34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91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6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4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0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5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0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0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89688"/>
            <a:ext cx="8237824" cy="2533226"/>
          </a:xfrm>
        </p:spPr>
        <p:txBody>
          <a:bodyPr>
            <a:normAutofit/>
          </a:bodyPr>
          <a:lstStyle/>
          <a:p>
            <a:pPr algn="ctr"/>
            <a:r>
              <a:rPr lang="en-IN" sz="7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THE TISSUE ISSUE</a:t>
            </a:r>
            <a:endParaRPr lang="en-IN" sz="7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6531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605" y="352697"/>
            <a:ext cx="8325395" cy="6244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069" y="1658983"/>
            <a:ext cx="30044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 smtClean="0">
                <a:solidFill>
                  <a:schemeClr val="accent6">
                    <a:lumMod val="75000"/>
                  </a:schemeClr>
                </a:solidFill>
              </a:rPr>
              <a:t>Thank You!</a:t>
            </a:r>
          </a:p>
          <a:p>
            <a:endParaRPr lang="en-IN" sz="5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IN" sz="5000" dirty="0" smtClean="0">
                <a:solidFill>
                  <a:schemeClr val="accent6">
                    <a:lumMod val="75000"/>
                  </a:schemeClr>
                </a:solidFill>
              </a:rPr>
              <a:t>Any Questions?</a:t>
            </a:r>
            <a:endParaRPr lang="en-IN" sz="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9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Autofit/>
          </a:bodyPr>
          <a:lstStyle/>
          <a:p>
            <a:r>
              <a:rPr lang="en-IN" sz="45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The Squad</a:t>
            </a:r>
            <a:endParaRPr lang="en-IN" sz="45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08" y="783772"/>
            <a:ext cx="8091692" cy="54570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Sonali</a:t>
            </a:r>
            <a:r>
              <a:rPr lang="en-IN" dirty="0" smtClean="0"/>
              <a:t> </a:t>
            </a:r>
            <a:r>
              <a:rPr lang="en-IN" dirty="0" err="1" smtClean="0"/>
              <a:t>Jha</a:t>
            </a:r>
            <a:r>
              <a:rPr lang="en-IN" dirty="0" smtClean="0"/>
              <a:t>- </a:t>
            </a:r>
            <a:r>
              <a:rPr lang="en-IN" dirty="0" smtClean="0"/>
              <a:t>Leader</a:t>
            </a:r>
          </a:p>
          <a:p>
            <a:r>
              <a:rPr lang="en-IN" dirty="0" err="1" smtClean="0"/>
              <a:t>Shubham</a:t>
            </a:r>
            <a:endParaRPr lang="en-IN" dirty="0" smtClean="0"/>
          </a:p>
          <a:p>
            <a:r>
              <a:rPr lang="en-IN" dirty="0" err="1" smtClean="0"/>
              <a:t>K.G.Indresh</a:t>
            </a:r>
            <a:endParaRPr lang="en-IN" dirty="0" smtClean="0"/>
          </a:p>
          <a:p>
            <a:r>
              <a:rPr lang="en-IN" dirty="0" smtClean="0"/>
              <a:t>S </a:t>
            </a:r>
            <a:r>
              <a:rPr lang="en-IN" dirty="0" smtClean="0"/>
              <a:t>Pavishnu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8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PROBLEM STATEMENT</a:t>
            </a:r>
            <a:endParaRPr lang="en-IN" sz="40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500" dirty="0" smtClean="0"/>
              <a:t>Usage of toilet paper leading to depletion of the tree cover.</a:t>
            </a:r>
          </a:p>
          <a:p>
            <a:pPr marL="0" indent="0"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690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chemeClr val="tx1"/>
                </a:solidFill>
                <a:latin typeface="Cooper Black" panose="0208090404030B020404" pitchFamily="18" charset="0"/>
              </a:rPr>
              <a:t>The 6 Thinking Hat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736" y="1907177"/>
            <a:ext cx="6710265" cy="4134186"/>
          </a:xfrm>
        </p:spPr>
        <p:txBody>
          <a:bodyPr>
            <a:normAutofit/>
          </a:bodyPr>
          <a:lstStyle/>
          <a:p>
            <a:r>
              <a:rPr lang="en-IN" sz="2500" dirty="0" smtClean="0"/>
              <a:t>Usage of toilet papers leads to excess cutting down of trees, finding a way out of this situation is essential.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 smtClean="0"/>
              <a:t>      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sz="2500" dirty="0" smtClean="0"/>
              <a:t> Global toilet paper production consumes 27,000 trees daily </a:t>
            </a:r>
          </a:p>
        </p:txBody>
      </p:sp>
      <p:pic>
        <p:nvPicPr>
          <p:cNvPr id="7" name="pasted-image.tif"/>
          <p:cNvPicPr/>
          <p:nvPr/>
        </p:nvPicPr>
        <p:blipFill>
          <a:blip r:embed="rId2">
            <a:extLst/>
          </a:blip>
          <a:srcRect r="5557" b="5781"/>
          <a:stretch>
            <a:fillRect/>
          </a:stretch>
        </p:blipFill>
        <p:spPr>
          <a:xfrm>
            <a:off x="417489" y="1306286"/>
            <a:ext cx="2146248" cy="2158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20054" y="3974270"/>
            <a:ext cx="2501766" cy="215860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574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434700" cy="1320800"/>
          </a:xfrm>
        </p:spPr>
        <p:txBody>
          <a:bodyPr>
            <a:normAutofit fontScale="90000"/>
          </a:bodyPr>
          <a:lstStyle/>
          <a:p>
            <a:pPr marL="457200" lvl="0" indent="-457200">
              <a:spcBef>
                <a:spcPts val="100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</a:pPr>
            <a:r>
              <a:rPr lang="en-IN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Substituting cloth for paper</a:t>
            </a:r>
            <a:br>
              <a:rPr lang="en-IN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IN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Recycling used cloth to serve the purpose of the toilet paper </a:t>
            </a:r>
            <a:r>
              <a:rPr lang="en-IN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en-IN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9" y="3419632"/>
            <a:ext cx="7197219" cy="2808082"/>
          </a:xfrm>
        </p:spPr>
        <p:txBody>
          <a:bodyPr>
            <a:normAutofit/>
          </a:bodyPr>
          <a:lstStyle/>
          <a:p>
            <a:r>
              <a:rPr lang="en-IN" sz="2500" dirty="0" smtClean="0"/>
              <a:t>Help reduce </a:t>
            </a:r>
            <a:r>
              <a:rPr lang="en-IN" sz="2500" dirty="0" smtClean="0"/>
              <a:t>deforestation </a:t>
            </a:r>
          </a:p>
          <a:p>
            <a:r>
              <a:rPr lang="en-IN" sz="2500" dirty="0" smtClean="0"/>
              <a:t>Cut Down the problem of Global Warming</a:t>
            </a:r>
            <a:endParaRPr lang="en-IN" sz="2500" dirty="0" smtClean="0"/>
          </a:p>
          <a:p>
            <a:r>
              <a:rPr lang="en-IN" sz="2500" dirty="0" smtClean="0"/>
              <a:t>Colourful toilet papers</a:t>
            </a:r>
          </a:p>
        </p:txBody>
      </p:sp>
      <p:pic>
        <p:nvPicPr>
          <p:cNvPr id="4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5700" y="609600"/>
            <a:ext cx="2639118" cy="1811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077" y="3419632"/>
            <a:ext cx="2639119" cy="23855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928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09451"/>
            <a:ext cx="8596668" cy="5531911"/>
          </a:xfrm>
        </p:spPr>
        <p:txBody>
          <a:bodyPr>
            <a:normAutofit/>
          </a:bodyPr>
          <a:lstStyle/>
          <a:p>
            <a:r>
              <a:rPr lang="en-IN" sz="2500" dirty="0" smtClean="0"/>
              <a:t>Adaptation will be a challenge</a:t>
            </a:r>
          </a:p>
          <a:p>
            <a:r>
              <a:rPr lang="en-IN" sz="2500" dirty="0" smtClean="0"/>
              <a:t>Higher investments comparatively</a:t>
            </a:r>
            <a:endParaRPr lang="en-IN" sz="2500" dirty="0"/>
          </a:p>
          <a:p>
            <a:endParaRPr lang="en-IN" sz="2500" dirty="0" smtClean="0"/>
          </a:p>
          <a:p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                                        </a:t>
            </a:r>
          </a:p>
          <a:p>
            <a:pPr marL="0" indent="0">
              <a:buNone/>
            </a:pPr>
            <a:r>
              <a:rPr lang="en-IN" sz="2000" dirty="0" smtClean="0"/>
              <a:t>						</a:t>
            </a:r>
          </a:p>
          <a:p>
            <a:pPr marL="0" indent="0">
              <a:buNone/>
            </a:pPr>
            <a:r>
              <a:rPr lang="en-IN" sz="2000" dirty="0"/>
              <a:t>	</a:t>
            </a:r>
            <a:r>
              <a:rPr lang="en-IN" sz="2000" dirty="0" smtClean="0"/>
              <a:t>				</a:t>
            </a:r>
            <a:r>
              <a:rPr lang="en-IN" sz="2500" dirty="0" smtClean="0"/>
              <a:t>The World would be a better place to live.</a:t>
            </a:r>
          </a:p>
          <a:p>
            <a:pPr marL="0" indent="0">
              <a:buNone/>
            </a:pPr>
            <a:r>
              <a:rPr lang="en-IN" sz="2500" dirty="0"/>
              <a:t>	</a:t>
            </a:r>
            <a:r>
              <a:rPr lang="en-IN" sz="2500" dirty="0" smtClean="0"/>
              <a:t>					</a:t>
            </a:r>
            <a:endParaRPr lang="en-IN" sz="2500" dirty="0"/>
          </a:p>
        </p:txBody>
      </p:sp>
      <p:pic>
        <p:nvPicPr>
          <p:cNvPr id="4" name="image13.jpg" descr="$T2eC16R,!)gFIg8Yi9rlBSJyrfzM8Q--60_3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4512" y="0"/>
            <a:ext cx="2857501" cy="30003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14.jpg" descr="redhat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6046" y="3693933"/>
            <a:ext cx="2112956" cy="20002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464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07" y="413657"/>
            <a:ext cx="8596668" cy="631371"/>
          </a:xfrm>
        </p:spPr>
        <p:txBody>
          <a:bodyPr>
            <a:normAutofit/>
          </a:bodyPr>
          <a:lstStyle/>
          <a:p>
            <a:r>
              <a:rPr lang="en-IN" sz="35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IMPLEMENTATION</a:t>
            </a:r>
            <a:endParaRPr lang="en-IN" sz="35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928180"/>
              </p:ext>
            </p:extLst>
          </p:nvPr>
        </p:nvGraphicFramePr>
        <p:xfrm>
          <a:off x="677863" y="1371600"/>
          <a:ext cx="8596312" cy="467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8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bg2">
                    <a:lumMod val="10000"/>
                  </a:schemeClr>
                </a:solidFill>
                <a:latin typeface="Cooper Black" panose="0208090404030B020404" pitchFamily="18" charset="0"/>
              </a:rPr>
              <a:t>BUSINESS VALUE</a:t>
            </a:r>
            <a:endParaRPr lang="en-IN" sz="4000" dirty="0">
              <a:solidFill>
                <a:schemeClr val="bg2">
                  <a:lumMod val="1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300" dirty="0" smtClean="0"/>
              <a:t>It will revolutionize a very simple day to day usage</a:t>
            </a:r>
          </a:p>
          <a:p>
            <a:r>
              <a:rPr lang="en-IN" sz="2300" dirty="0" smtClean="0"/>
              <a:t>Saving trees is one of the major concerns of the world today</a:t>
            </a:r>
          </a:p>
          <a:p>
            <a:r>
              <a:rPr lang="en-IN" sz="2300" dirty="0" smtClean="0"/>
              <a:t>Recyclable</a:t>
            </a:r>
            <a:endParaRPr lang="en-IN" sz="2300" dirty="0"/>
          </a:p>
        </p:txBody>
      </p:sp>
    </p:spTree>
    <p:extLst>
      <p:ext uri="{BB962C8B-B14F-4D97-AF65-F5344CB8AC3E}">
        <p14:creationId xmlns:p14="http://schemas.microsoft.com/office/powerpoint/2010/main" val="373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bg2">
                    <a:lumMod val="10000"/>
                  </a:schemeClr>
                </a:solidFill>
                <a:latin typeface="Cooper Black" panose="0208090404030B020404" pitchFamily="18" charset="0"/>
              </a:rPr>
              <a:t>Financial Help</a:t>
            </a:r>
            <a:endParaRPr lang="en-IN" sz="4000" dirty="0">
              <a:solidFill>
                <a:schemeClr val="bg2">
                  <a:lumMod val="1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 	</a:t>
            </a:r>
            <a:r>
              <a:rPr lang="en-IN" sz="2500" dirty="0" smtClean="0"/>
              <a:t>Companies to be targeted</a:t>
            </a:r>
            <a:r>
              <a:rPr lang="en-IN" dirty="0" smtClean="0"/>
              <a:t>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2300" dirty="0" smtClean="0"/>
              <a:t>P&amp;G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2300" dirty="0" smtClean="0"/>
              <a:t>Hindustan </a:t>
            </a:r>
            <a:r>
              <a:rPr lang="en-IN" sz="2300" dirty="0" smtClean="0"/>
              <a:t>Unilever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2300" dirty="0" smtClean="0"/>
              <a:t>Microsoft</a:t>
            </a:r>
            <a:endParaRPr lang="en-IN" sz="2300" dirty="0" smtClean="0"/>
          </a:p>
        </p:txBody>
      </p:sp>
    </p:spTree>
    <p:extLst>
      <p:ext uri="{BB962C8B-B14F-4D97-AF65-F5344CB8AC3E}">
        <p14:creationId xmlns:p14="http://schemas.microsoft.com/office/powerpoint/2010/main" val="9496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275</TotalTime>
  <Words>154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Cooper Black</vt:lpstr>
      <vt:lpstr>Trebuchet MS</vt:lpstr>
      <vt:lpstr>Wingdings</vt:lpstr>
      <vt:lpstr>Wingdings 3</vt:lpstr>
      <vt:lpstr>Facet</vt:lpstr>
      <vt:lpstr>THE TISSUE ISSUE</vt:lpstr>
      <vt:lpstr>The Squad</vt:lpstr>
      <vt:lpstr>PROBLEM STATEMENT</vt:lpstr>
      <vt:lpstr>The 6 Thinking Hat Approach</vt:lpstr>
      <vt:lpstr>Substituting cloth for paper Recycling used cloth to serve the purpose of the toilet paper  </vt:lpstr>
      <vt:lpstr>  </vt:lpstr>
      <vt:lpstr>IMPLEMENTATION</vt:lpstr>
      <vt:lpstr>BUSINESS VALUE</vt:lpstr>
      <vt:lpstr>Financial Help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OLD CLOTHS TO MAKE TOILET PAPERS</dc:title>
  <dc:creator>pavishnu s</dc:creator>
  <cp:lastModifiedBy>pavishnu s</cp:lastModifiedBy>
  <cp:revision>21</cp:revision>
  <dcterms:created xsi:type="dcterms:W3CDTF">2017-07-13T18:08:20Z</dcterms:created>
  <dcterms:modified xsi:type="dcterms:W3CDTF">2017-07-14T04:10:03Z</dcterms:modified>
</cp:coreProperties>
</file>